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89" r:id="rId2"/>
    <p:sldId id="256" r:id="rId3"/>
    <p:sldId id="257" r:id="rId4"/>
    <p:sldId id="259" r:id="rId5"/>
    <p:sldId id="258" r:id="rId6"/>
    <p:sldId id="260" r:id="rId7"/>
    <p:sldId id="261" r:id="rId8"/>
    <p:sldId id="263" r:id="rId9"/>
    <p:sldId id="264" r:id="rId10"/>
    <p:sldId id="266" r:id="rId11"/>
    <p:sldId id="267" r:id="rId12"/>
    <p:sldId id="268" r:id="rId13"/>
    <p:sldId id="269" r:id="rId14"/>
    <p:sldId id="271" r:id="rId15"/>
    <p:sldId id="281" r:id="rId16"/>
    <p:sldId id="273" r:id="rId17"/>
    <p:sldId id="274" r:id="rId18"/>
    <p:sldId id="275" r:id="rId19"/>
    <p:sldId id="276" r:id="rId20"/>
    <p:sldId id="277" r:id="rId21"/>
    <p:sldId id="278" r:id="rId22"/>
    <p:sldId id="279" r:id="rId23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4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63751" y="1701800"/>
            <a:ext cx="9211733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63751" y="2927350"/>
            <a:ext cx="9218083" cy="1752600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FDE934FF-F4E1-47C5-9CA5-30A81DDE2BE4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0">
          <a:gsLst>
            <a:gs pos="0">
              <a:srgbClr val="14CD68"/>
            </a:gs>
            <a:gs pos="100000">
              <a:srgbClr val="035C7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8467" y="0"/>
            <a:ext cx="12200467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FDE934FF-F4E1-47C5-9CA5-30A81DDE2BE4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br>
              <a:rPr lang="en-US" sz="5000" b="1" kern="1200" dirty="0">
                <a:ln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5000" b="1" kern="1200" dirty="0">
                <a:ln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SHAHID AFROZ</a:t>
            </a:r>
            <a:br>
              <a:rPr lang="en-US" sz="5000" b="1" kern="1200" dirty="0">
                <a:ln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5000" b="1" kern="1200" dirty="0">
                <a:ln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ROLL NO.:- 231050082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0"/>
            <a:ext cx="10972800" cy="773113"/>
          </a:xfrm>
        </p:spPr>
        <p:txBody>
          <a:bodyPr/>
          <a:lstStyle/>
          <a:p>
            <a:pPr marL="0" indent="0">
              <a:buNone/>
            </a:pPr>
            <a:r>
              <a:rPr lang="en-US" sz="4000" b="1" dirty="0"/>
              <a:t>DESIGNING PIN PART </a:t>
            </a:r>
          </a:p>
        </p:txBody>
      </p:sp>
      <p:pic>
        <p:nvPicPr>
          <p:cNvPr id="3" name="Content Placeholder 2" descr="Screenshot (13)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6040" y="857250"/>
            <a:ext cx="11953240" cy="59651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Screenshot (14)"/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929640" y="365125"/>
            <a:ext cx="10332085" cy="58121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000" b="1" dirty="0"/>
              <a:t>JOINT SOCKET AND SPIGOT COTTER </a:t>
            </a:r>
          </a:p>
        </p:txBody>
      </p:sp>
      <p:pic>
        <p:nvPicPr>
          <p:cNvPr id="3" name="Content Placeholder 2" descr="Screenshot (491)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5405" y="910590"/>
            <a:ext cx="12018645" cy="57264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Screenshot (490)"/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129540" y="83820"/>
            <a:ext cx="11954510" cy="64604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Screenshot (489)"/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162560" y="40640"/>
            <a:ext cx="11823065" cy="66560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23808" y="1560195"/>
            <a:ext cx="7143115" cy="341503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72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ANALYSIS</a:t>
            </a:r>
          </a:p>
          <a:p>
            <a:pPr algn="ctr"/>
            <a:r>
              <a:rPr lang="en-US" altLang="zh-CN" sz="72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 OF</a:t>
            </a:r>
          </a:p>
          <a:p>
            <a:pPr algn="ctr"/>
            <a:r>
              <a:rPr lang="en-US" altLang="zh-CN" sz="72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 COTTER JOINT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67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50" y="1162685"/>
            <a:ext cx="12188190" cy="56578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69048" y="102870"/>
            <a:ext cx="8507095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54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Analysis of Total deformation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6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030605"/>
            <a:ext cx="12172950" cy="57892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08113" y="108585"/>
            <a:ext cx="8339455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54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Analysis Of Equivalent Stress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6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" y="1142365"/>
            <a:ext cx="12066270" cy="56578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40" y="49530"/>
            <a:ext cx="1129792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8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Analysis Of Maximum Principal Stress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70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" y="892810"/>
            <a:ext cx="12107545" cy="594550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14008" y="-29210"/>
            <a:ext cx="10417175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8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Analysis Of Maximum Shear Stress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 descr="download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504190" y="1995455"/>
            <a:ext cx="11183620" cy="3915856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/>
          </p:nvPr>
        </p:nvSpPr>
        <p:spPr>
          <a:xfrm>
            <a:off x="167005" y="87630"/>
            <a:ext cx="11107352" cy="175089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uFillTx/>
              </a:rPr>
              <a:t>DESIGN AND ANALYSIS OF COTTER JOINT</a:t>
            </a:r>
            <a:endParaRPr lang="en-US" sz="2000" dirty="0"/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4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7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" y="982345"/>
            <a:ext cx="12074525" cy="583819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57467" y="-3175"/>
            <a:ext cx="1219390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4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Analysis Of Maximum Principal Elastic Strain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7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" y="519430"/>
            <a:ext cx="12124690" cy="63322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718" y="-10160"/>
            <a:ext cx="1206944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4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Analysis Of Minimum Principal Elastic Strain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486978" y="2579370"/>
            <a:ext cx="7218045" cy="13220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8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uFillTx/>
              </a:rPr>
              <a:t>THANK YOU!!!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4655820" y="2400935"/>
            <a:ext cx="79965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sym typeface="+mn-ea"/>
              </a:rPr>
              <a:t> </a:t>
            </a:r>
            <a:endParaRPr lang="en-US" altLang="zh-CN" sz="2800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                                </a:t>
            </a:r>
            <a:r>
              <a:rPr lang="en-US" sz="4000"/>
              <a:t>        </a:t>
            </a:r>
            <a:r>
              <a:rPr lang="en-US" sz="4000" b="1"/>
              <a:t>   SOCKET PART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3" name="Content Placeholder 2" descr="Screenshot (4)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529590" y="981710"/>
            <a:ext cx="10743565" cy="56165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9325"/>
          </a:xfrm>
        </p:spPr>
        <p:txBody>
          <a:bodyPr>
            <a:normAutofit/>
          </a:bodyPr>
          <a:lstStyle/>
          <a:p>
            <a:r>
              <a:rPr lang="en-US"/>
              <a:t>                              </a:t>
            </a:r>
            <a:r>
              <a:rPr lang="en-US" b="1"/>
              <a:t>   </a:t>
            </a:r>
            <a:r>
              <a:rPr lang="en-US" sz="4000" b="1"/>
              <a:t>SPIGOT PART</a:t>
            </a:r>
          </a:p>
        </p:txBody>
      </p:sp>
      <p:pic>
        <p:nvPicPr>
          <p:cNvPr id="3" name="Content Placeholder 2" descr="Screenshot (15)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80390" y="1314450"/>
            <a:ext cx="10332085" cy="51371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190500"/>
            <a:ext cx="10972800" cy="6122751"/>
          </a:xfrm>
        </p:spPr>
        <p:txBody>
          <a:bodyPr/>
          <a:lstStyle/>
          <a:p>
            <a:r>
              <a:rPr lang="en-US" sz="2000" dirty="0"/>
              <a:t>DIMENSIONS:</a:t>
            </a:r>
          </a:p>
          <a:p>
            <a:endParaRPr lang="en-US" sz="2000" dirty="0"/>
          </a:p>
          <a:p>
            <a:r>
              <a:rPr lang="en-US" sz="2000" dirty="0"/>
              <a:t>d2=inside diameter of the socket = 56</a:t>
            </a:r>
          </a:p>
          <a:p>
            <a:r>
              <a:rPr lang="en-US" sz="2000" dirty="0"/>
              <a:t>d1=outside diameter of socket collar=71mm</a:t>
            </a:r>
          </a:p>
          <a:p>
            <a:r>
              <a:rPr lang="en-US" sz="2000" dirty="0"/>
              <a:t>d=diameter of rods=30mm</a:t>
            </a:r>
          </a:p>
          <a:p>
            <a:r>
              <a:rPr lang="en-US" sz="2000" dirty="0"/>
              <a:t>d3=diameter of spigot collar=80mm</a:t>
            </a:r>
          </a:p>
          <a:p>
            <a:r>
              <a:rPr lang="en-US" sz="2000" dirty="0"/>
              <a:t>t=thickness of cotter=6mm</a:t>
            </a:r>
          </a:p>
          <a:p>
            <a:r>
              <a:rPr lang="en-US" sz="2000" dirty="0"/>
              <a:t>l=length of cotter=120mm</a:t>
            </a:r>
          </a:p>
          <a:p>
            <a:r>
              <a:rPr lang="en-US" sz="2000" dirty="0"/>
              <a:t>b=mean width of cotter=22mm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                                        </a:t>
            </a:r>
            <a:r>
              <a:rPr lang="en-US" sz="4000" b="1"/>
              <a:t>SPIGOT DESIGNING</a:t>
            </a:r>
          </a:p>
        </p:txBody>
      </p:sp>
      <p:pic>
        <p:nvPicPr>
          <p:cNvPr id="3" name="Picture 2" descr="Screenshot (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" y="864235"/>
            <a:ext cx="12124055" cy="58788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5" y="243205"/>
            <a:ext cx="11723370" cy="62953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                                        </a:t>
            </a:r>
            <a:r>
              <a:rPr lang="en-US" sz="4000" b="1"/>
              <a:t> SOCKET DESIGNING</a:t>
            </a:r>
          </a:p>
        </p:txBody>
      </p:sp>
      <p:pic>
        <p:nvPicPr>
          <p:cNvPr id="3" name="Content Placeholder 2" descr="Screenshot (10)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22225" y="942340"/>
            <a:ext cx="12028805" cy="58350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Screenshot (12)"/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400050" y="20320"/>
            <a:ext cx="11564620" cy="65239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ar Drives">
  <a:themeElements>
    <a:clrScheme name="Gear Dri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Gear Dri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ear Dri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5F5F5F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B6B6B6"/>
        </a:accent5>
        <a:accent6>
          <a:srgbClr val="87878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131</Words>
  <Application>Microsoft Office PowerPoint</Application>
  <PresentationFormat>Widescreen</PresentationFormat>
  <Paragraphs>29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Arial</vt:lpstr>
      <vt:lpstr>Gear Drives</vt:lpstr>
      <vt:lpstr> SHAHID AFROZ ROLL NO.:- 231050082</vt:lpstr>
      <vt:lpstr>PowerPoint Presentation</vt:lpstr>
      <vt:lpstr>PowerPoint Presentation</vt:lpstr>
      <vt:lpstr>                                 SPIGOT PART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nEW u</dc:creator>
  <cp:lastModifiedBy>shahid afroz</cp:lastModifiedBy>
  <cp:revision>17</cp:revision>
  <dcterms:created xsi:type="dcterms:W3CDTF">2018-09-25T20:51:00Z</dcterms:created>
  <dcterms:modified xsi:type="dcterms:W3CDTF">2024-08-30T17:52:50Z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1033-10.2.0.7456</vt:lpwstr>
  </property>
</Properties>
</file>